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054FA1-AC89-B3DD-E712-EB488D9A7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9267001-4660-392D-6A35-6D2902ED7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C2EAD4-6051-9321-D2AD-193CB7165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A0D288-1CD7-7CE4-364A-23CC7706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6FB13D-3B96-0D7A-3701-7D24E311A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710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993E8B-C1D2-F409-184F-750E7567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5BC3FF-8A68-64EA-0518-36A3C3D4B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FF7AF5-13EF-EA22-B732-CBC36389B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ED0AB8-F236-1690-DBF7-D439C1521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3B3620-3D68-9E6C-AF3D-3D7D6E816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05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9C3D112-FF48-4DBA-8D02-4AEAA61AB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B37BB09-CCD8-D1F5-4477-FB4EB3D35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28057A-83C0-3F25-9C44-56E6A803A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FA687C-3C48-9C36-B348-1FFECAA6E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804964-DDDE-88EB-A6D2-02B87B89F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93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FC8519-455C-73D6-01B7-C34298B8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21445E-D088-A3CA-FBEB-AB2AAB9DA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2A3F46-FB7A-D45F-D7FC-1FDFD6478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83173A-DD80-BCCB-FDB9-5353A7118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33A587-F949-D88A-2B0C-DD7F6EF04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935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CA8B5F-1193-1A86-3A28-488DACF0C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B33329-9A6F-CDFE-DB1B-37DD5A62B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68F4D1-7F80-1FC2-C2E1-C42A52576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A9E0BD-DDBA-36B1-02BD-41414A0CF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83E66B-E926-45C6-792A-C759EBD6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03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5E6DD-AA9B-18A0-7C31-CCC8F5860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A4976A-6A43-EBB5-F723-BD155A24A2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AF69F6-4A6C-2691-BB6F-539A1EB4E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056109-D185-D118-EEE4-A8442116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354F35-C0F1-16C3-FFC8-19290D59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36FA9B-F016-44A5-9795-61EAD51EA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73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1DFF24-65E1-DD82-4A18-674FB1AF0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DA7D50-31A2-65A9-929C-66547CC12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B3E4E9-C7DB-0EC5-A86A-39D441800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087FCAC-9BEA-DDDA-D43F-69D2351956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F2BD2E-2D92-3A3D-FF5E-AEBB1BF376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9412F54-061F-74B8-F0EC-BC751C7AD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91C7DEA-4B65-7FF7-6A0F-CC4C61E2E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4309420-FEF2-13C9-E960-27860A8FE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10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DFDA69-85ED-16ED-1A2E-8143EFC74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5BF9D9B-3D25-48F5-A031-F1AC69170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95DA8D-1C6E-FA69-24F0-61A74BF9D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EC4F9B-7C9E-3CCA-07F9-9C94FDE4E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5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B65F606-E46A-FFB0-4623-FBCCD999E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E571F4C-A62C-86C1-D4EC-F1CAB08CF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833C8B-D99C-27AF-708E-D767EAD4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390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B4BE98-FAE8-C5E6-8FB8-490419C89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B248DA-12F1-9293-39EC-2A8CBA9DF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8959C2-A71E-1E10-9478-4387CF5EA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AFBF6F-31AB-C371-B457-D13AEBCC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777722-88CC-E231-F549-A0F8CEBEE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1FEE1F-2EF0-7280-0854-DFC18C09C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159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055994-5FC0-C5BF-10A7-CBC1B57E6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C49A24-179F-8D3E-3F2B-32AC6E172D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5013C5-D60D-E2F8-4590-65FEA581B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0BD7F73-15EA-D093-2193-86889684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C1FA63-4620-D52E-1252-422E7EE2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27852E-16DE-EE7A-4485-05B319D5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066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5D418F8-9FC3-8F48-D3CB-F85B330B9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EEE8D7-465F-2272-90B3-ECD764B07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31C49F-64F5-6BCF-5C55-AED72024B9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5F7D95-5D9C-4908-82DA-D612A9FC98E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39399-0469-93B2-CE3F-8D44CC01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38366C-0932-F3FE-3541-2AE332685D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B5C0E8-B41A-4433-B5AD-C64E99CB18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98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>
            <a:extLst>
              <a:ext uri="{FF2B5EF4-FFF2-40B4-BE49-F238E27FC236}">
                <a16:creationId xmlns:a16="http://schemas.microsoft.com/office/drawing/2014/main" id="{871BDD7C-D157-677D-C2DC-064DA7126715}"/>
              </a:ext>
            </a:extLst>
          </p:cNvPr>
          <p:cNvSpPr/>
          <p:nvPr/>
        </p:nvSpPr>
        <p:spPr>
          <a:xfrm>
            <a:off x="38753" y="1347019"/>
            <a:ext cx="11974338" cy="431636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E282864-ABA0-6186-2591-9100B3803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3922" y="4289587"/>
            <a:ext cx="9144000" cy="498014"/>
          </a:xfrm>
        </p:spPr>
        <p:txBody>
          <a:bodyPr>
            <a:noAutofit/>
          </a:bodyPr>
          <a:lstStyle/>
          <a:p>
            <a:r>
              <a:rPr lang="ja-JP" altLang="en-US" sz="44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ご自由にお読みください</a:t>
            </a:r>
            <a:endParaRPr kumimoji="1" lang="ja-JP" altLang="en-US" sz="4400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</p:txBody>
      </p:sp>
      <p:pic>
        <p:nvPicPr>
          <p:cNvPr id="1026" name="Picture 2" descr="新聞紙のイラスト">
            <a:extLst>
              <a:ext uri="{FF2B5EF4-FFF2-40B4-BE49-F238E27FC236}">
                <a16:creationId xmlns:a16="http://schemas.microsoft.com/office/drawing/2014/main" id="{61816607-3675-114B-065F-D807C097B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64987">
            <a:off x="9421462" y="2370097"/>
            <a:ext cx="2271815" cy="2559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CFDA3DC3-D93A-2DDC-8E42-1F06EB4A7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322" y="2671992"/>
            <a:ext cx="9900047" cy="1514015"/>
          </a:xfrm>
        </p:spPr>
        <p:txBody>
          <a:bodyPr>
            <a:noAutofit/>
          </a:bodyPr>
          <a:lstStyle/>
          <a:p>
            <a:r>
              <a:rPr kumimoji="1" lang="ja-JP" altLang="en-US" sz="1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新聞コーナー</a:t>
            </a:r>
          </a:p>
        </p:txBody>
      </p:sp>
    </p:spTree>
    <p:extLst>
      <p:ext uri="{BB962C8B-B14F-4D97-AF65-F5344CB8AC3E}">
        <p14:creationId xmlns:p14="http://schemas.microsoft.com/office/powerpoint/2010/main" val="4093133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</vt:lpstr>
      <vt:lpstr>游ゴシック</vt:lpstr>
      <vt:lpstr>游ゴシック Light</vt:lpstr>
      <vt:lpstr>Arial</vt:lpstr>
      <vt:lpstr>Office テーマ</vt:lpstr>
      <vt:lpstr>新聞コーナー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中垣　真由美</dc:creator>
  <cp:lastModifiedBy>中垣　真由美</cp:lastModifiedBy>
  <cp:revision>1</cp:revision>
  <dcterms:created xsi:type="dcterms:W3CDTF">2026-02-10T05:05:08Z</dcterms:created>
  <dcterms:modified xsi:type="dcterms:W3CDTF">2026-02-10T05:05:10Z</dcterms:modified>
</cp:coreProperties>
</file>