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4737E-C3F8-D831-6DB7-701FAF06C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C51BC9-4D8F-4272-70DB-190BEF304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E6935E-041C-9E6D-2328-B53977C7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B1B7E1-A2B6-1737-DBB6-6041F668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907E04-C219-9E82-AF51-648566A8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300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064DE1-5AAB-A167-9236-F5614149A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4979D7-C529-653E-6B9A-D9AFFAE52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F21DF9-B1E2-BECA-3BE0-7251B996A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848BAB-4310-0E04-3F62-CE956C279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E313DB-ABF5-1346-AF23-25E5FC0C4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448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B8433A9-7DCD-CFFD-80AB-24F6D27C94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1209550-E9C7-1E6C-9D55-AC4A28300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B6329-0083-3BC9-E2D7-67F35730B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89F3DB-2478-05AB-2A4E-5CD4672E6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16F595-823B-FCC4-9634-A963D12A7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81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EC5C2-C0FC-F5F6-6BC1-940B61BE9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C38A7B-874E-C9F6-B530-EA6BAF8F2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0A41C6-F2D0-6915-CB3A-9D489951B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AA12B4-8B33-776E-C601-8342D75C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6C0ED3-F2B6-0175-97F5-CE5BC13A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B69AD-02E5-2B0A-1891-6FED9428E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EF5C54-75D5-1E05-FDD2-EF23030AD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A493F-5A7F-E7D1-274F-3737AA2AA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541D27-21F8-6733-5993-23BACB6E9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DFB780-A070-4328-995B-2F12FAB1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39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6A047B-A1E8-5F55-AADF-B497AEC92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9B29B3-00F7-7D8B-8FA7-35120F4E84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1C44AA-17A3-73A0-495B-8466B6DC3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2FF42F-8F1F-3EEB-25CD-615C5692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C604B4-0F6E-7713-068F-DF74DE565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157ACA-7DC0-2B74-6DC3-FC8C8B8F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03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D5865-06B7-1A52-C8D8-2E9395A4C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1864D6-F841-8E1C-B9D6-BC693E8D7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E0CC89A-0F34-B96C-87EE-710F9C7D3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BFA4C98-D876-5F79-961B-FE12DF1D18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36F6254-079F-FD4F-F9CF-8B528318C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0CB4138-7582-4016-1B29-B458A682A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D1794D-01AD-4763-7602-584E45B58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B4435B-9413-A1C0-A53B-742552EB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63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46B150-CEB3-89B1-336A-01F05852B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32F3BFD-4E89-AED8-F955-70966F607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CB9C64E-B92C-BB5D-6D68-F87AD1D9F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C60040-C6E9-A842-30D5-2D49C8498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58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5DF0C5-C3E6-01F6-B946-55B2B184A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162F79-DEAC-FDF0-1D22-EBF7FA1E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69219D-FAED-DA33-C41C-D8756035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02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25F95E-9CFD-CA01-2011-CBD7D9726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F3BFF4-FDFB-477A-1EE6-5E29F3A5D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6D06B3-88E6-5DDB-E364-BF14320D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36F103-EA94-E797-5297-EB8C91470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DEAB98-76EB-B117-BB35-A51461578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498157-138A-D00F-6FC3-9A482D653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79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DF24E1-C179-F33C-C51A-1887405B4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3794F5-9F21-A1AC-45A4-11CDF32CA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B01CD1D-D04B-FDC8-4BA4-7A4ECD378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24622E-91A3-19B4-B0A8-B83CAE122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8A8705-F768-F87C-2750-B58562BF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821654-1266-4591-26A2-6DB19634A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8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6FC432-D832-2214-2B52-34E96C3E5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B54C70-D29F-1EDE-A18E-8F1028C2A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EB0D7A-3DC7-4A8E-22A7-DFCF93B43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814FFC-A015-4EA5-BDCE-926CB5D5AA98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05DED1-9AFB-F759-B2CE-0940C3E9F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CF909-3AA0-1E5F-6AB2-8BE8D5828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2C217-6D32-4BED-A2A5-E00CB1B40C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54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08C9E06-5954-D5BB-141D-796396D68163}"/>
              </a:ext>
            </a:extLst>
          </p:cNvPr>
          <p:cNvGrpSpPr/>
          <p:nvPr/>
        </p:nvGrpSpPr>
        <p:grpSpPr>
          <a:xfrm>
            <a:off x="2102792" y="2876402"/>
            <a:ext cx="5467924" cy="751895"/>
            <a:chOff x="3210767" y="2499545"/>
            <a:chExt cx="5467924" cy="751895"/>
          </a:xfrm>
        </p:grpSpPr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4AC6BC85-8796-EA21-A156-65D29CB2D15F}"/>
                </a:ext>
              </a:extLst>
            </p:cNvPr>
            <p:cNvSpPr/>
            <p:nvPr/>
          </p:nvSpPr>
          <p:spPr>
            <a:xfrm>
              <a:off x="6843989" y="2499545"/>
              <a:ext cx="727424" cy="73646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5275E60-C56D-A70B-0B1B-E34406ABE37E}"/>
                </a:ext>
              </a:extLst>
            </p:cNvPr>
            <p:cNvSpPr/>
            <p:nvPr/>
          </p:nvSpPr>
          <p:spPr>
            <a:xfrm>
              <a:off x="3210767" y="2514980"/>
              <a:ext cx="727424" cy="73646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647FD789-E74C-4387-AF31-119625FC2395}"/>
                </a:ext>
              </a:extLst>
            </p:cNvPr>
            <p:cNvSpPr/>
            <p:nvPr/>
          </p:nvSpPr>
          <p:spPr>
            <a:xfrm>
              <a:off x="7951267" y="2514980"/>
              <a:ext cx="727424" cy="73646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7" name="図 6" descr="抽象, 挿絵, 時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5429301-5D49-17DA-FBA2-0054416A17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659" y="822282"/>
            <a:ext cx="2000117" cy="1710159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E79AD9-22EE-058F-D3DD-31A676D0B62B}"/>
              </a:ext>
            </a:extLst>
          </p:cNvPr>
          <p:cNvSpPr txBox="1"/>
          <p:nvPr/>
        </p:nvSpPr>
        <p:spPr>
          <a:xfrm>
            <a:off x="3810163" y="1136950"/>
            <a:ext cx="81312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NIE</a:t>
            </a:r>
            <a:r>
              <a:rPr kumimoji="1" lang="ja-JP" altLang="en-US" sz="9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コーナー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EF9067C-D4BB-0900-A14A-33505D50B15C}"/>
              </a:ext>
            </a:extLst>
          </p:cNvPr>
          <p:cNvSpPr txBox="1"/>
          <p:nvPr/>
        </p:nvSpPr>
        <p:spPr>
          <a:xfrm>
            <a:off x="2068419" y="2790455"/>
            <a:ext cx="87900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</a:t>
            </a:r>
            <a:r>
              <a:rPr kumimoji="1" lang="en-US" altLang="ja-JP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ewspaper </a:t>
            </a:r>
            <a:r>
              <a:rPr kumimoji="1" lang="en-US" altLang="ja-JP" sz="6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I</a:t>
            </a:r>
            <a:r>
              <a:rPr kumimoji="1" lang="en-US" altLang="ja-JP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n </a:t>
            </a:r>
            <a:r>
              <a:rPr kumimoji="1" lang="en-US" altLang="ja-JP" sz="6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E</a:t>
            </a:r>
            <a:r>
              <a:rPr kumimoji="1" lang="en-US" altLang="ja-JP" sz="4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ducation</a:t>
            </a:r>
            <a:endParaRPr kumimoji="1" lang="ja-JP" altLang="en-US" sz="4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E5228663-5D6A-383D-49BB-5ED7C9235239}"/>
              </a:ext>
            </a:extLst>
          </p:cNvPr>
          <p:cNvSpPr/>
          <p:nvPr/>
        </p:nvSpPr>
        <p:spPr>
          <a:xfrm>
            <a:off x="3588776" y="2418735"/>
            <a:ext cx="727424" cy="743467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DA6BBB4-88A2-76C8-4EDB-EB02756D60C5}"/>
              </a:ext>
            </a:extLst>
          </p:cNvPr>
          <p:cNvSpPr txBox="1"/>
          <p:nvPr/>
        </p:nvSpPr>
        <p:spPr>
          <a:xfrm>
            <a:off x="4022175" y="4147324"/>
            <a:ext cx="69204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UD デジタル 教科書体 N" panose="02020400000000000000" pitchFamily="17" charset="-128"/>
                <a:ea typeface="UD デジタル 教科書体 N" panose="02020400000000000000" pitchFamily="17" charset="-128"/>
              </a:rPr>
              <a:t>教育に新聞を</a:t>
            </a:r>
          </a:p>
        </p:txBody>
      </p:sp>
      <p:sp>
        <p:nvSpPr>
          <p:cNvPr id="22" name="フレーム 21">
            <a:extLst>
              <a:ext uri="{FF2B5EF4-FFF2-40B4-BE49-F238E27FC236}">
                <a16:creationId xmlns:a16="http://schemas.microsoft.com/office/drawing/2014/main" id="{BC6D170E-A22B-EBBF-DA91-94AC5195C4C0}"/>
              </a:ext>
            </a:extLst>
          </p:cNvPr>
          <p:cNvSpPr/>
          <p:nvPr/>
        </p:nvSpPr>
        <p:spPr>
          <a:xfrm>
            <a:off x="1107440" y="261522"/>
            <a:ext cx="10617200" cy="5801360"/>
          </a:xfrm>
          <a:prstGeom prst="frame">
            <a:avLst>
              <a:gd name="adj1" fmla="val 4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334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中垣　真由美</dc:creator>
  <cp:lastModifiedBy>中垣　真由美</cp:lastModifiedBy>
  <cp:revision>2</cp:revision>
  <cp:lastPrinted>2026-01-22T06:05:06Z</cp:lastPrinted>
  <dcterms:created xsi:type="dcterms:W3CDTF">2026-01-20T05:35:28Z</dcterms:created>
  <dcterms:modified xsi:type="dcterms:W3CDTF">2026-01-22T06:05:08Z</dcterms:modified>
</cp:coreProperties>
</file>