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773FF9-84DB-4270-376F-D65AB4DE1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DADFA09-F0B9-C73A-1ADC-791F0A99B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D08B0D-1152-B0E9-09DF-4470BEDCD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6BB162-3D5F-4F9E-371F-38E523E50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2F8AE5-377F-E2B5-44CF-12F6F4E7E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1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7A47F9-F556-E67A-72D5-A51AB0608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A6C3EA-EDE4-2128-343C-6BF462564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D0A8EC-D254-BCD8-6D3E-5FE02B07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31A99B-BC5C-18A3-8486-69B59B44D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01C631-4A25-F92B-ED5A-0D6AD2A9D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75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395F387-B990-A0AB-51BC-EDCF2793B1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EB1BB27-79A5-A557-48E3-7E9FB5A71C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354E2A-14E5-79D0-C56B-5F7513383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2FC1C9-3C15-147B-AB6A-DB9F8C657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FFD88F-3123-1BA6-4AA5-1874DA81D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67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1E66DB-9011-2193-7174-393D6C8E9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824597-EAB6-AA77-8FC6-08F27817F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AAD40E-714D-4D9E-A570-251127090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745287-30D9-28A6-FF6F-C41EF0329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FC7A8D-934F-C081-9E7D-B87DE7011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04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75B410-3EF5-8AC5-CC3A-2330AA1EA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978C35-34C9-988A-34A8-B869C0295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08F547-557D-CD89-955F-5FB5F389B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923731-7961-3952-A770-EB06AA7D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7F0F86-546F-E176-916C-EF6756A5E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381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2ED0F0-4CC2-8780-6C57-C5846CC4C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2C4F33-52B4-0297-AD68-5AA5A402AE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010F287-1744-C31B-A0DA-9340C6841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A80D88-DB13-72BE-C86D-A605A5443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9CD20E-5286-9D74-7369-318F69C02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61EADF-90B2-DE70-8CFC-1515C3A2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73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6F3B53-5353-7911-32E9-753B8FE4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CA64C9-D715-61FE-B875-12C236046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01EA133-3A1A-C496-46EF-328692DF9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1C05C47-AFAC-A70D-1E81-FDEC244E7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D9FE26C-C04D-1C62-51E1-E3C8A9325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E260964-A30F-73EB-DC0C-70511C699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F35B14-110F-E2C6-46D7-8ECAB6837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4DCAEBB-E33B-1AF5-01C3-3BA5011E3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139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B627E4-3EDA-A22D-A34B-9FDAA16FC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0E926E1-C696-3E23-1758-38DDE69FB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C7DE95B-E1E1-45CB-A108-DF04A83D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09D3369-4E0D-19EF-50F5-5A1D4397D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40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9F2639D-8259-7464-9C3A-98ABB1216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58E2A2F-13AC-9D19-F3BA-4F4D985FA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7CEACF-5CC5-0FF7-2506-27CA32ABE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FDD796-1FD6-940C-5B65-A0A55A803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BB91A7-DAD0-2C10-D0F1-FD00D5AC6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EFB88B-B824-3B5F-C923-88612E7076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A2DACB-68B8-294C-C02F-113D63513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A975C5-F697-A00D-F951-E3FC7721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5E2C38-5B37-6752-6D4C-A618A9B5F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40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CAAE6F-4148-AB09-71B8-AE883B171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5D7C578-79C7-7013-AC4A-4FB0945F71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52204-238F-947E-141C-12712515A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0000E6D-2546-A4B7-FD3D-85559DDBB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D62D5A-6F7E-E02F-DD3A-2FD356BEE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0CBA1D2-B608-9D7D-F616-4CDE04FFD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0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1EC791C-DFCC-66FD-2693-65EA4ECA8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0C308A-8968-373A-D0AD-E393CD885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5ADE92-16DE-DA0F-8296-FC8A6EA6DF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38F9F5-6CC2-47B0-A6FA-B9FE1BCAF37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FF2B01-2D2C-217B-0FCA-AE52A11B8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1A6DCE-D104-4FE3-D10A-0995412212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6D48F8-A3BA-48A6-A880-2C59FD36D1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295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F522731-A768-ED34-7BE7-E64D2B28EE30}"/>
              </a:ext>
            </a:extLst>
          </p:cNvPr>
          <p:cNvSpPr txBox="1"/>
          <p:nvPr/>
        </p:nvSpPr>
        <p:spPr>
          <a:xfrm>
            <a:off x="2703870" y="1318242"/>
            <a:ext cx="7256207" cy="13234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8000" dirty="0">
                <a:solidFill>
                  <a:schemeClr val="accent4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NIE</a:t>
            </a:r>
            <a:r>
              <a:rPr kumimoji="1" lang="ja-JP" altLang="en-US" sz="8000" dirty="0">
                <a:solidFill>
                  <a:schemeClr val="accent4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ってなに？！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84252E-540F-3993-43B4-CC6F6AF6889E}"/>
              </a:ext>
            </a:extLst>
          </p:cNvPr>
          <p:cNvSpPr txBox="1"/>
          <p:nvPr/>
        </p:nvSpPr>
        <p:spPr>
          <a:xfrm>
            <a:off x="1966451" y="2563023"/>
            <a:ext cx="84360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NIE(</a:t>
            </a:r>
            <a:r>
              <a:rPr kumimoji="1" lang="ja-JP" altLang="en-US" sz="4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エヌ･アイ･イー</a:t>
            </a:r>
            <a:r>
              <a:rPr lang="ja-JP" altLang="en-US" sz="4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br>
              <a:rPr lang="en-US" altLang="ja-JP" sz="4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en-US" altLang="ja-JP" sz="4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=Newspaper In Education</a:t>
            </a:r>
            <a:endParaRPr kumimoji="1" lang="ja-JP" altLang="en-US" sz="4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34E01F2-EBDF-A9C0-A893-2103DFF1D769}"/>
              </a:ext>
            </a:extLst>
          </p:cNvPr>
          <p:cNvSpPr txBox="1"/>
          <p:nvPr/>
        </p:nvSpPr>
        <p:spPr>
          <a:xfrm>
            <a:off x="2281084" y="4332713"/>
            <a:ext cx="7944464" cy="707886"/>
          </a:xfrm>
          <a:prstGeom prst="rect">
            <a:avLst/>
          </a:prstGeom>
          <a:solidFill>
            <a:schemeClr val="bg1"/>
          </a:solidFill>
          <a:ln w="25400" cap="rnd">
            <a:solidFill>
              <a:srgbClr val="0070C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altLang="ja-JP" sz="40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『</a:t>
            </a:r>
            <a:r>
              <a:rPr lang="ja-JP" altLang="en-US" sz="40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教育に新聞を</a:t>
            </a:r>
            <a:r>
              <a:rPr lang="en-US" altLang="ja-JP" sz="40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』</a:t>
            </a:r>
            <a:r>
              <a:rPr lang="ja-JP" altLang="en-US" sz="40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という活動です。</a:t>
            </a:r>
            <a:endParaRPr kumimoji="1" lang="ja-JP" altLang="en-US" sz="40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</p:txBody>
      </p:sp>
      <p:sp>
        <p:nvSpPr>
          <p:cNvPr id="9" name="フレーム 8">
            <a:extLst>
              <a:ext uri="{FF2B5EF4-FFF2-40B4-BE49-F238E27FC236}">
                <a16:creationId xmlns:a16="http://schemas.microsoft.com/office/drawing/2014/main" id="{592BBDC7-87B7-D90A-7B50-53EB8D82843A}"/>
              </a:ext>
            </a:extLst>
          </p:cNvPr>
          <p:cNvSpPr/>
          <p:nvPr/>
        </p:nvSpPr>
        <p:spPr>
          <a:xfrm>
            <a:off x="855406" y="737419"/>
            <a:ext cx="10953136" cy="5211097"/>
          </a:xfrm>
          <a:prstGeom prst="frame">
            <a:avLst>
              <a:gd name="adj1" fmla="val 4198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362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29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</vt:lpstr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中垣　真由美</dc:creator>
  <cp:lastModifiedBy>中垣　真由美</cp:lastModifiedBy>
  <cp:revision>2</cp:revision>
  <cp:lastPrinted>2026-02-10T04:53:26Z</cp:lastPrinted>
  <dcterms:created xsi:type="dcterms:W3CDTF">2026-01-22T06:45:26Z</dcterms:created>
  <dcterms:modified xsi:type="dcterms:W3CDTF">2026-02-10T04:54:11Z</dcterms:modified>
</cp:coreProperties>
</file>