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FF99"/>
    <a:srgbClr val="FF0066"/>
    <a:srgbClr val="FF0000"/>
    <a:srgbClr val="FF3399"/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4E04B2-83CC-9823-DB0E-135B54B7E7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77C8DEB-9558-D998-A36B-49AD4BCDDE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425517-1E1D-466B-6500-A44E3A444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5BF65B-E59B-364B-53A8-B588A8A8F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D4D37B-C0D6-2933-C04C-96BE5B9E3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09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A4FDBB-30FE-A34C-CB24-C16A09D4D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8BE154-E353-08A8-0471-441749D82C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F8EE78-3CBE-171E-14F1-21F8F16DC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17F303-3932-9414-89F1-313E7B58D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C0E793-FDD4-3404-F080-D354701CD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207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F18AF22-608B-7BF7-FE65-1A4A70A4BD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8ECC68D-62BB-8D4B-054D-D3FF65373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9121F1-813E-370E-EA57-C2D51BCEB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585AEF-379F-CD98-936F-B6DD1006B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10331A-62EA-C736-A113-760FFF719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246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17790E-B683-0449-9754-BDC9A99EC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20C1C7-85B6-9978-7BC5-6A35398FF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AB6516-7E53-6CED-B907-7DF3D250A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84EE36-1A89-12C9-B3EE-B660F8F48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511164-75A6-557B-21CD-579C7F82A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51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07B2FC-1EE9-7BBC-36B0-F1F5A86B8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8C10F7-E674-CCA9-7CBB-79107076F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5E2B35-D3D7-F01C-7E03-C8E1D59C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429CB5-462D-E272-B838-3B5787EE8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68347C-5719-880B-D126-189FB2234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7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71325C-F679-D0A5-92B9-4426D245C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476090-B66B-C60C-F522-DDF5831B5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18C24B4-4968-7423-7602-078294E43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75F468C-4C70-995E-6457-4B0957E60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A25E69A-D2D0-1856-CE37-CE8782A76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113FAA-6589-D83A-C305-A8C572826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9785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104577-05AD-D002-28B5-AEDE2D847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77475F7-8292-9E3D-CFD4-DB18EAF0E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8BBED6D-3AFA-3323-FA29-1E5BA5FA6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7443697-B8AE-67A0-0065-4DDB16F120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D51778A-8119-144E-0644-A5E8D232FE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391368D-0B1F-4C62-6334-CAF986340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3C218D-F5A5-C863-A965-1E6AEE7B3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E0DA080-9318-4F54-8CF6-C826FDD9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23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EFD711-12F0-B69C-494C-7559F2D9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A37178B-3DC3-CC97-6A3D-FB688AB31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3571E1-67B6-85A6-2BD7-656AE4D3D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709BB35-0B8D-5B22-F51C-8E1B7577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87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7910B35-A2F1-E794-BD74-D27FA2299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2C500D3-F7DA-CFC3-C653-A06A6B997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ADF5BF-9F77-BA81-85BC-E3F0A2F1F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238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6E6E1B-6D0F-FD9C-F163-C26D0C423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D38695-BD0D-D1A2-95C5-97BB056C6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30E0299-B167-1FA3-4F91-52E757FC0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AEA177-3FED-645E-D4FD-600B5ACCB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EF0199-6FB9-78BB-60AD-B9FD87AD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F94983-1E8E-6D93-E784-02291CD71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58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729525-E31D-555C-5115-32A799107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17CD263-AA18-07C4-DA88-929FF253BB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B0E348C-95AA-4BB2-0D9D-6849471F0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87D294C-5564-4312-2E6F-7BC57FF02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8C93B6-A1A1-552B-3192-CDB1C6D83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E92B7E-9723-F467-AF37-CB54B63CD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430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5FC3429-DA62-A9BA-F01E-DA38789D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E0D171-B622-A733-FFC9-FBCC5A883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F1880B-B60D-C9B0-D7C8-A157A2C65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54E75-004C-4D44-802A-877EE3206CAB}" type="datetimeFigureOut">
              <a:rPr kumimoji="1" lang="ja-JP" altLang="en-US" smtClean="0"/>
              <a:t>2024/4/2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077EF5-FC7F-A98C-251B-B5BEF0CF5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78E575-97C0-FEAF-C7BB-4A77D62D4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17E6C-695B-41BA-A5A9-9A5AACD335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36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73D3D5-A1AD-0AFD-02D6-0211BAB75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3323" y="222031"/>
            <a:ext cx="9144000" cy="2387600"/>
          </a:xfrm>
        </p:spPr>
        <p:txBody>
          <a:bodyPr/>
          <a:lstStyle/>
          <a:p>
            <a:r>
              <a:rPr kumimoji="1" lang="ja-JP" altLang="en-US" dirty="0"/>
              <a:t>先生方へ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D788226-EE69-533D-E024-6E881927E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70200"/>
            <a:ext cx="9144000" cy="2813148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/>
              <a:t>児童・生徒に新聞を作成させるとき、最初に新聞特有の文体について教えておくと、よい新聞ができます。</a:t>
            </a:r>
            <a:endParaRPr kumimoji="1" lang="en-US" altLang="ja-JP" sz="3200" dirty="0"/>
          </a:p>
          <a:p>
            <a:pPr algn="l"/>
            <a:r>
              <a:rPr lang="ja-JP" altLang="en-US" sz="3200" dirty="0"/>
              <a:t>このパワーポイントを使ってご指導ください。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71647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CDA0E4-AB17-A2AA-8772-CF6DE7D37D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59619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8000" dirty="0">
                <a:solidFill>
                  <a:srgbClr val="0000CC"/>
                </a:solidFill>
              </a:rPr>
              <a:t>新聞記事の書き方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875B2E5-BC5A-D03C-1A03-16AECA218D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2197" y="3602038"/>
            <a:ext cx="10677378" cy="1655762"/>
          </a:xfrm>
        </p:spPr>
        <p:txBody>
          <a:bodyPr>
            <a:normAutofit/>
          </a:bodyPr>
          <a:lstStyle/>
          <a:p>
            <a:r>
              <a:rPr kumimoji="1" lang="ja-JP" altLang="en-US" sz="3200" dirty="0"/>
              <a:t>新聞記事は新聞特有の文体を意識して書きましょう</a:t>
            </a:r>
            <a:endParaRPr kumimoji="1" lang="en-US" altLang="ja-JP" sz="3200" dirty="0"/>
          </a:p>
          <a:p>
            <a:endParaRPr lang="en-US" altLang="ja-JP" sz="3200" dirty="0"/>
          </a:p>
          <a:p>
            <a:pPr algn="r"/>
            <a:r>
              <a:rPr lang="ja-JP" altLang="en-US" dirty="0">
                <a:solidFill>
                  <a:srgbClr val="FF0066"/>
                </a:solidFill>
              </a:rPr>
              <a:t>神戸新聞</a:t>
            </a:r>
            <a:r>
              <a:rPr kumimoji="1" lang="en-US" altLang="ja-JP" dirty="0">
                <a:solidFill>
                  <a:srgbClr val="FF0066"/>
                </a:solidFill>
              </a:rPr>
              <a:t>NIE(</a:t>
            </a:r>
            <a:r>
              <a:rPr kumimoji="1" lang="ja-JP" altLang="en-US" dirty="0">
                <a:solidFill>
                  <a:srgbClr val="FF0066"/>
                </a:solidFill>
              </a:rPr>
              <a:t>教育に新聞を</a:t>
            </a:r>
            <a:r>
              <a:rPr kumimoji="1" lang="en-US" altLang="ja-JP" dirty="0">
                <a:solidFill>
                  <a:srgbClr val="FF0066"/>
                </a:solidFill>
              </a:rPr>
              <a:t>)</a:t>
            </a:r>
            <a:r>
              <a:rPr kumimoji="1" lang="ja-JP" altLang="en-US" dirty="0">
                <a:solidFill>
                  <a:srgbClr val="FF0066"/>
                </a:solidFill>
              </a:rPr>
              <a:t>・</a:t>
            </a:r>
            <a:r>
              <a:rPr kumimoji="1" lang="en-US" altLang="ja-JP" dirty="0">
                <a:solidFill>
                  <a:srgbClr val="FF0066"/>
                </a:solidFill>
              </a:rPr>
              <a:t>NIB</a:t>
            </a:r>
            <a:r>
              <a:rPr kumimoji="1" lang="ja-JP" altLang="en-US" dirty="0">
                <a:solidFill>
                  <a:srgbClr val="FF0066"/>
                </a:solidFill>
              </a:rPr>
              <a:t>推進部</a:t>
            </a:r>
          </a:p>
        </p:txBody>
      </p:sp>
    </p:spTree>
    <p:extLst>
      <p:ext uri="{BB962C8B-B14F-4D97-AF65-F5344CB8AC3E}">
        <p14:creationId xmlns:p14="http://schemas.microsoft.com/office/powerpoint/2010/main" val="3741374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D29FC5-311A-019E-7E3B-5BA850C20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0967"/>
          </a:xfrm>
        </p:spPr>
        <p:txBody>
          <a:bodyPr/>
          <a:lstStyle/>
          <a:p>
            <a:r>
              <a:rPr kumimoji="1" lang="ja-JP" altLang="en-US" dirty="0">
                <a:solidFill>
                  <a:srgbClr val="0000CC"/>
                </a:solidFill>
              </a:rPr>
              <a:t>誰が読んでもわかるように書く１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84B5C1-8A1C-18C7-F1B8-866122BA4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06769"/>
            <a:ext cx="10823917" cy="508610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dirty="0"/>
              <a:t>文末は「～だ」「～である」</a:t>
            </a:r>
            <a:endParaRPr kumimoji="1" lang="en-US" altLang="ja-JP" dirty="0"/>
          </a:p>
          <a:p>
            <a:pPr>
              <a:lnSpc>
                <a:spcPct val="120000"/>
              </a:lnSpc>
            </a:pPr>
            <a:r>
              <a:rPr lang="ja-JP" altLang="en-US" dirty="0"/>
              <a:t>短い文を書く。</a:t>
            </a:r>
            <a:r>
              <a:rPr lang="en-US" altLang="ja-JP" dirty="0"/>
              <a:t>1</a:t>
            </a:r>
            <a:r>
              <a:rPr lang="ja-JP" altLang="en-US" dirty="0"/>
              <a:t>文は</a:t>
            </a:r>
            <a:r>
              <a:rPr lang="en-US" altLang="ja-JP" dirty="0"/>
              <a:t>40</a:t>
            </a:r>
            <a:r>
              <a:rPr lang="ja-JP" altLang="en-US" dirty="0"/>
              <a:t>字以内</a:t>
            </a:r>
            <a:endParaRPr lang="en-US" altLang="ja-JP" dirty="0"/>
          </a:p>
          <a:p>
            <a:pPr algn="just">
              <a:lnSpc>
                <a:spcPct val="120000"/>
              </a:lnSpc>
            </a:pP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主語は「ぼくは」「私は」ではなく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「みんな」「Ａさんは」</a:t>
            </a:r>
          </a:p>
          <a:p>
            <a:pPr algn="just">
              <a:lnSpc>
                <a:spcPct val="120000"/>
              </a:lnSpc>
            </a:pP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５Ｗ１Ｈ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①</a:t>
            </a:r>
            <a:r>
              <a:rPr lang="ja-JP" altLang="en-US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誰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が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Who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②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いつ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When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③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どこで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Where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ja-JP" altLang="en-US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④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何を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What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⑤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どのように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How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⑥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なぜ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Why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ja-JP" altLang="en-US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の順に書いてみよう。順番は入れ替えてよい。</a:t>
            </a:r>
          </a:p>
          <a:p>
            <a:pPr algn="just">
              <a:lnSpc>
                <a:spcPct val="120000"/>
              </a:lnSpc>
            </a:pP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「逆三角形」で書く。大事なことを最初に書いて、あとで細か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い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説明を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書く</a:t>
            </a:r>
            <a:endParaRPr lang="ja-JP" altLang="ja-JP" sz="1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095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D29FC5-311A-019E-7E3B-5BA850C2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0000CC"/>
                </a:solidFill>
              </a:rPr>
              <a:t>誰が読んでもわかるように書く２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84B5C1-8A1C-18C7-F1B8-866122BA4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973"/>
            <a:ext cx="10515600" cy="4812397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リード文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前文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を書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く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。これを読めば記事のだいたいの内容がわかるように書く</a:t>
            </a:r>
          </a:p>
          <a:p>
            <a:pPr algn="just">
              <a:lnSpc>
                <a:spcPct val="120000"/>
              </a:lnSpc>
            </a:pP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１つの段落に話は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つ。内容を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つに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しぼ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る</a:t>
            </a:r>
          </a:p>
          <a:p>
            <a:pPr algn="just">
              <a:lnSpc>
                <a:spcPct val="120000"/>
              </a:lnSpc>
            </a:pP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表現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の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工夫。「～と言った」という文末ばかりより、</a:t>
            </a:r>
            <a:endParaRPr lang="en-US" alt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「～と声を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はず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ませた」「～と声を震わせた」など表現を変え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る</a:t>
            </a:r>
            <a:endParaRPr lang="ja-JP" alt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ネットで検索したことではなく、自分で取材したことを書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く</a:t>
            </a:r>
            <a:endParaRPr lang="ja-JP" alt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事実や、数字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データ</a:t>
            </a:r>
            <a:r>
              <a:rPr lang="en-US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を書</a:t>
            </a:r>
            <a:r>
              <a:rPr lang="ja-JP" alt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く</a:t>
            </a:r>
            <a:endParaRPr lang="ja-JP" alt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332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029C1-FA3F-AEBE-A1FE-6303FBFA4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66"/>
                </a:solidFill>
              </a:rPr>
              <a:t>紙面の構成・デザイン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0A0071-05C7-E1FF-6387-F513ABACE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9" y="1690688"/>
            <a:ext cx="11521440" cy="4798329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見出しは記事に</a:t>
            </a:r>
            <a:r>
              <a:rPr lang="ja-JP" altLang="en-US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くっつける。離すと読みにくい</a:t>
            </a:r>
            <a:endParaRPr lang="ja-JP" altLang="ja-JP" sz="3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紙面の中央に写真を</a:t>
            </a:r>
            <a:r>
              <a:rPr lang="ja-JP" altLang="en-US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お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くと、読みやす</a:t>
            </a:r>
            <a:r>
              <a:rPr lang="ja-JP" altLang="en-US" sz="32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くなる</a:t>
            </a:r>
            <a:endParaRPr lang="ja-JP" altLang="ja-JP" sz="3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縦の写真や見出し、横の写真や見出しをまぜて変化をつけ</a:t>
            </a:r>
            <a:r>
              <a:rPr lang="ja-JP" altLang="en-US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る</a:t>
            </a:r>
            <a:endParaRPr lang="ja-JP" altLang="ja-JP" sz="3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見出しは</a:t>
            </a:r>
            <a:r>
              <a:rPr lang="en-US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10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字前後で</a:t>
            </a:r>
            <a:r>
              <a:rPr lang="ja-JP" altLang="en-US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書く</a:t>
            </a:r>
            <a:endParaRPr lang="en-US" altLang="ja-JP" sz="3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見出しの大きさは声の大きさ、フォントは雰囲気を表す</a:t>
            </a:r>
          </a:p>
          <a:p>
            <a:pPr algn="just">
              <a:lnSpc>
                <a:spcPct val="120000"/>
              </a:lnSpc>
            </a:pPr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リード文</a:t>
            </a:r>
            <a:r>
              <a:rPr lang="en-US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前文</a:t>
            </a:r>
            <a:r>
              <a:rPr lang="en-US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は文字を大きく見やすく</a:t>
            </a:r>
          </a:p>
          <a:p>
            <a:pPr>
              <a:lnSpc>
                <a:spcPct val="120000"/>
              </a:lnSpc>
            </a:pP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22031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3DC28F-9442-B406-FDA6-893A7D297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008000"/>
                </a:solidFill>
              </a:rPr>
              <a:t>その他　こまかいルール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FD94E0-727E-7673-CAEB-B2AB86C8F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4770194"/>
          </a:xfrm>
        </p:spPr>
        <p:txBody>
          <a:bodyPr>
            <a:normAutofit/>
          </a:bodyPr>
          <a:lstStyle/>
          <a:p>
            <a:pPr algn="just"/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同じことを何回も書かない</a:t>
            </a:r>
          </a:p>
          <a:p>
            <a:pPr algn="just"/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写真には説明文をつける</a:t>
            </a:r>
          </a:p>
          <a:p>
            <a:pPr algn="just"/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「など」は使わないで、具体的に書く</a:t>
            </a:r>
          </a:p>
          <a:p>
            <a:pPr algn="just"/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「美しい」などあいまいな形容詞を使わない</a:t>
            </a:r>
          </a:p>
          <a:p>
            <a:pPr algn="just"/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「それ」「その」「この」など代名詞を使わない</a:t>
            </a:r>
          </a:p>
          <a:p>
            <a:pPr algn="just"/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言い切る</a:t>
            </a:r>
          </a:p>
          <a:p>
            <a:pPr algn="just"/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文字や数字などの間違いがないかチェックする</a:t>
            </a:r>
          </a:p>
          <a:p>
            <a:pPr algn="just"/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記事が出る時期を考</a:t>
            </a:r>
            <a:r>
              <a:rPr lang="ja-JP" altLang="en-US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えて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書く</a:t>
            </a:r>
          </a:p>
          <a:p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860180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413</Words>
  <Application>Microsoft Office PowerPoint</Application>
  <PresentationFormat>ワイド画面</PresentationFormat>
  <Paragraphs>38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游ゴシック</vt:lpstr>
      <vt:lpstr>游ゴシック Light</vt:lpstr>
      <vt:lpstr>游明朝</vt:lpstr>
      <vt:lpstr>Arial</vt:lpstr>
      <vt:lpstr>Office テーマ</vt:lpstr>
      <vt:lpstr>先生方へ</vt:lpstr>
      <vt:lpstr>新聞記事の書き方</vt:lpstr>
      <vt:lpstr>誰が読んでもわかるように書く１</vt:lpstr>
      <vt:lpstr>誰が読んでもわかるように書く２</vt:lpstr>
      <vt:lpstr>紙面の構成・デザイン</vt:lpstr>
      <vt:lpstr>その他　こまかいルール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先生方へ</dc:title>
  <dc:creator>mt019142</dc:creator>
  <cp:lastModifiedBy>mt019142</cp:lastModifiedBy>
  <cp:revision>2</cp:revision>
  <dcterms:created xsi:type="dcterms:W3CDTF">2024-04-02T06:24:17Z</dcterms:created>
  <dcterms:modified xsi:type="dcterms:W3CDTF">2024-04-02T06:26:05Z</dcterms:modified>
</cp:coreProperties>
</file>